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75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B49868-91FF-43D5-BE9F-DD4417CA9E3B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34A254-E654-4EA2-BE37-8E986554E6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29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영상을 보면서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34A254-E654-4EA2-BE37-8E986554E6F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831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14F5707B-0F4E-4707-8B29-FAC1FF0C320A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CA529D60-821F-4F77-B571-4D9AE48C43C3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1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1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1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1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1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1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1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1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1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89275" y="764704"/>
            <a:ext cx="6767101" cy="1828090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Car Management GPS System</a:t>
            </a:r>
            <a:endParaRPr lang="ko-KR" altLang="en-US" sz="3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dirty="0"/>
              <a:t>팀장 </a:t>
            </a:r>
            <a:r>
              <a:rPr lang="en-US" altLang="ko-KR" dirty="0"/>
              <a:t>: </a:t>
            </a:r>
            <a:r>
              <a:rPr lang="ko-KR" altLang="en-US" dirty="0"/>
              <a:t>강호림</a:t>
            </a:r>
            <a:r>
              <a:rPr lang="en-US" altLang="ko-KR" dirty="0"/>
              <a:t>(20165102)</a:t>
            </a:r>
          </a:p>
          <a:p>
            <a:r>
              <a:rPr lang="ko-KR" altLang="en-US" dirty="0"/>
              <a:t>팀원 </a:t>
            </a:r>
            <a:r>
              <a:rPr lang="en-US" altLang="ko-KR" dirty="0"/>
              <a:t>: </a:t>
            </a:r>
            <a:r>
              <a:rPr lang="ko-KR" altLang="en-US" dirty="0"/>
              <a:t>이종안</a:t>
            </a:r>
            <a:r>
              <a:rPr lang="en-US" altLang="ko-KR" dirty="0"/>
              <a:t>(20155152), </a:t>
            </a:r>
            <a:r>
              <a:rPr lang="ko-KR" altLang="en-US" dirty="0"/>
              <a:t>김재호</a:t>
            </a:r>
            <a:r>
              <a:rPr lang="en-US" altLang="ko-KR" dirty="0"/>
              <a:t>(20165119), </a:t>
            </a:r>
          </a:p>
          <a:p>
            <a:r>
              <a:rPr lang="ko-KR" altLang="en-US" dirty="0"/>
              <a:t>최경준</a:t>
            </a:r>
            <a:r>
              <a:rPr lang="en-US" altLang="ko-KR" dirty="0"/>
              <a:t>(20175167), </a:t>
            </a:r>
            <a:r>
              <a:rPr lang="ko-KR" altLang="en-US" dirty="0"/>
              <a:t>선민구</a:t>
            </a:r>
            <a:r>
              <a:rPr lang="en-US" altLang="ko-KR" dirty="0"/>
              <a:t>(20185136)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8205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2108825" cy="1202485"/>
          </a:xfrm>
        </p:spPr>
        <p:txBody>
          <a:bodyPr/>
          <a:lstStyle/>
          <a:p>
            <a:r>
              <a:rPr lang="ko-KR" altLang="en-US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프로젝트 목적</a:t>
            </a:r>
            <a:endParaRPr lang="en-US" altLang="ko-KR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프로젝트 내용</a:t>
            </a:r>
            <a:endParaRPr lang="en-US" altLang="ko-KR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출장</a:t>
            </a:r>
            <a:r>
              <a:rPr lang="en-US" altLang="ko-KR" dirty="0"/>
              <a:t>(</a:t>
            </a:r>
            <a:r>
              <a:rPr lang="ko-KR" altLang="en-US" dirty="0"/>
              <a:t>차량</a:t>
            </a:r>
            <a:r>
              <a:rPr lang="en-US" altLang="ko-KR" dirty="0"/>
              <a:t>)</a:t>
            </a:r>
            <a:r>
              <a:rPr lang="ko-KR" altLang="en-US" dirty="0"/>
              <a:t>관리프로그램 결과물</a:t>
            </a:r>
            <a:r>
              <a:rPr lang="en-US" altLang="ko-KR" dirty="0"/>
              <a:t>(</a:t>
            </a:r>
            <a:r>
              <a:rPr lang="ko-KR" altLang="en-US" dirty="0"/>
              <a:t>영상</a:t>
            </a:r>
            <a:r>
              <a:rPr lang="en-US" altLang="ko-KR" dirty="0"/>
              <a:t>)</a:t>
            </a:r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활용방안 및 기대효과 </a:t>
            </a:r>
            <a:endParaRPr lang="en-US" altLang="ko-KR" dirty="0"/>
          </a:p>
          <a:p>
            <a:pPr marL="457200" indent="-457200">
              <a:buFont typeface="+mj-lt"/>
              <a:buAutoNum type="arabicParenR"/>
            </a:pPr>
            <a:r>
              <a:rPr lang="en-US" altLang="ko-KR" dirty="0"/>
              <a:t>Q&amp;A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4007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출장</a:t>
            </a:r>
            <a:r>
              <a:rPr lang="en-US" altLang="ko-KR" dirty="0"/>
              <a:t>(</a:t>
            </a:r>
            <a:r>
              <a:rPr lang="ko-KR" altLang="en-US" dirty="0"/>
              <a:t>차량</a:t>
            </a:r>
            <a:r>
              <a:rPr lang="en-US" altLang="ko-KR" dirty="0"/>
              <a:t>)</a:t>
            </a:r>
            <a:r>
              <a:rPr lang="ko-KR" altLang="en-US" dirty="0"/>
              <a:t>관리 프로그램 목적</a:t>
            </a:r>
          </a:p>
        </p:txBody>
      </p:sp>
      <p:sp>
        <p:nvSpPr>
          <p:cNvPr id="4" name="타원 3"/>
          <p:cNvSpPr/>
          <p:nvPr/>
        </p:nvSpPr>
        <p:spPr>
          <a:xfrm>
            <a:off x="827584" y="1988840"/>
            <a:ext cx="2448272" cy="1656184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수기로 출장관리 하는 회사</a:t>
            </a:r>
          </a:p>
        </p:txBody>
      </p:sp>
      <p:sp>
        <p:nvSpPr>
          <p:cNvPr id="5" name="타원 4"/>
          <p:cNvSpPr/>
          <p:nvPr/>
        </p:nvSpPr>
        <p:spPr>
          <a:xfrm>
            <a:off x="5657129" y="1988840"/>
            <a:ext cx="2448272" cy="16561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/>
              <a:t>업무 </a:t>
            </a:r>
            <a:endParaRPr lang="en-US" altLang="ko-KR" sz="2400" dirty="0"/>
          </a:p>
          <a:p>
            <a:pPr algn="ctr"/>
            <a:r>
              <a:rPr lang="ko-KR" altLang="en-US" sz="2400" dirty="0"/>
              <a:t>부담 해결</a:t>
            </a:r>
          </a:p>
        </p:txBody>
      </p:sp>
      <p:sp>
        <p:nvSpPr>
          <p:cNvPr id="6" name="타원 5"/>
          <p:cNvSpPr/>
          <p:nvPr/>
        </p:nvSpPr>
        <p:spPr>
          <a:xfrm>
            <a:off x="3338805" y="4581128"/>
            <a:ext cx="2304256" cy="1584176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출장 중인 직원 </a:t>
            </a:r>
            <a:endParaRPr lang="en-US" altLang="ko-KR" sz="1600" dirty="0"/>
          </a:p>
          <a:p>
            <a:pPr algn="ctr"/>
            <a:r>
              <a:rPr lang="ko-KR" altLang="en-US" sz="1600" dirty="0"/>
              <a:t>위치 확인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491880" y="2780928"/>
            <a:ext cx="1944216" cy="12727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출장</a:t>
            </a:r>
            <a:r>
              <a:rPr lang="en-US" altLang="ko-KR" sz="2800" dirty="0"/>
              <a:t>(</a:t>
            </a:r>
            <a:r>
              <a:rPr lang="ko-KR" altLang="en-US" sz="2800" dirty="0"/>
              <a:t>차량</a:t>
            </a:r>
            <a:r>
              <a:rPr lang="en-US" altLang="ko-KR" sz="2800" dirty="0"/>
              <a:t>)</a:t>
            </a:r>
            <a:r>
              <a:rPr lang="ko-KR" altLang="en-US" sz="2800" dirty="0"/>
              <a:t>관리</a:t>
            </a:r>
          </a:p>
        </p:txBody>
      </p:sp>
      <p:cxnSp>
        <p:nvCxnSpPr>
          <p:cNvPr id="8" name="직선 화살표 연결선 7"/>
          <p:cNvCxnSpPr>
            <a:stCxn id="5" idx="3"/>
            <a:endCxn id="3" idx="3"/>
          </p:cNvCxnSpPr>
          <p:nvPr/>
        </p:nvCxnSpPr>
        <p:spPr>
          <a:xfrm flipH="1">
            <a:off x="5436096" y="3402481"/>
            <a:ext cx="579574" cy="1480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stCxn id="4" idx="5"/>
            <a:endCxn id="3" idx="1"/>
          </p:cNvCxnSpPr>
          <p:nvPr/>
        </p:nvCxnSpPr>
        <p:spPr>
          <a:xfrm>
            <a:off x="2917315" y="3402481"/>
            <a:ext cx="574565" cy="1480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stCxn id="6" idx="0"/>
            <a:endCxn id="3" idx="2"/>
          </p:cNvCxnSpPr>
          <p:nvPr/>
        </p:nvCxnSpPr>
        <p:spPr>
          <a:xfrm flipH="1" flipV="1">
            <a:off x="4463988" y="4053644"/>
            <a:ext cx="26945" cy="52748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433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3476977" cy="1202485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프로젝트 내용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244555" y="2967042"/>
            <a:ext cx="2088232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출장</a:t>
            </a:r>
            <a:r>
              <a:rPr lang="en-US" altLang="ko-KR" dirty="0"/>
              <a:t>(</a:t>
            </a:r>
            <a:r>
              <a:rPr lang="ko-KR" altLang="en-US" dirty="0"/>
              <a:t>차량</a:t>
            </a:r>
            <a:r>
              <a:rPr lang="en-US" altLang="ko-KR" dirty="0"/>
              <a:t>)</a:t>
            </a:r>
            <a:r>
              <a:rPr lang="ko-KR" altLang="en-US" dirty="0"/>
              <a:t>관리 </a:t>
            </a:r>
            <a:endParaRPr lang="en-US" altLang="ko-KR" dirty="0"/>
          </a:p>
          <a:p>
            <a:pPr algn="ctr"/>
            <a:r>
              <a:rPr lang="ko-KR" altLang="en-US" dirty="0"/>
              <a:t>웹 페이지</a:t>
            </a:r>
          </a:p>
        </p:txBody>
      </p:sp>
      <p:cxnSp>
        <p:nvCxnSpPr>
          <p:cNvPr id="6" name="직선 화살표 연결선 5"/>
          <p:cNvCxnSpPr>
            <a:stCxn id="4" idx="3"/>
            <a:endCxn id="8" idx="2"/>
          </p:cNvCxnSpPr>
          <p:nvPr/>
        </p:nvCxnSpPr>
        <p:spPr>
          <a:xfrm flipV="1">
            <a:off x="5332787" y="2554404"/>
            <a:ext cx="823389" cy="84468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/>
          <p:cNvSpPr/>
          <p:nvPr/>
        </p:nvSpPr>
        <p:spPr>
          <a:xfrm>
            <a:off x="6156176" y="1674576"/>
            <a:ext cx="2016224" cy="1759656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차량 </a:t>
            </a:r>
            <a:endParaRPr lang="en-US" altLang="ko-KR" sz="2800" dirty="0"/>
          </a:p>
          <a:p>
            <a:pPr algn="ctr"/>
            <a:r>
              <a:rPr lang="ko-KR" altLang="en-US" sz="2800" dirty="0"/>
              <a:t>관리</a:t>
            </a:r>
          </a:p>
        </p:txBody>
      </p:sp>
      <p:sp>
        <p:nvSpPr>
          <p:cNvPr id="9" name="타원 8"/>
          <p:cNvSpPr/>
          <p:nvPr/>
        </p:nvSpPr>
        <p:spPr>
          <a:xfrm>
            <a:off x="868800" y="2189053"/>
            <a:ext cx="1944216" cy="149416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차량운행 운행 관리</a:t>
            </a:r>
          </a:p>
        </p:txBody>
      </p:sp>
      <p:cxnSp>
        <p:nvCxnSpPr>
          <p:cNvPr id="11" name="직선 화살표 연결선 10"/>
          <p:cNvCxnSpPr>
            <a:stCxn id="4" idx="1"/>
            <a:endCxn id="9" idx="6"/>
          </p:cNvCxnSpPr>
          <p:nvPr/>
        </p:nvCxnSpPr>
        <p:spPr>
          <a:xfrm flipH="1" flipV="1">
            <a:off x="2813016" y="2936136"/>
            <a:ext cx="431539" cy="46295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모서리가 둥근 직사각형 29"/>
          <p:cNvSpPr/>
          <p:nvPr/>
        </p:nvSpPr>
        <p:spPr>
          <a:xfrm>
            <a:off x="3345001" y="4893697"/>
            <a:ext cx="2153333" cy="118083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직원데이터</a:t>
            </a:r>
          </a:p>
        </p:txBody>
      </p:sp>
      <p:cxnSp>
        <p:nvCxnSpPr>
          <p:cNvPr id="36" name="직선 화살표 연결선 35"/>
          <p:cNvCxnSpPr>
            <a:stCxn id="30" idx="0"/>
            <a:endCxn id="4" idx="2"/>
          </p:cNvCxnSpPr>
          <p:nvPr/>
        </p:nvCxnSpPr>
        <p:spPr>
          <a:xfrm flipH="1" flipV="1">
            <a:off x="4288671" y="3831138"/>
            <a:ext cx="132997" cy="106255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62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97307" y="332656"/>
            <a:ext cx="7149385" cy="1202485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출장</a:t>
            </a:r>
            <a:r>
              <a:rPr lang="en-US" altLang="ko-KR" sz="3600" dirty="0"/>
              <a:t>(</a:t>
            </a:r>
            <a:r>
              <a:rPr lang="ko-KR" altLang="en-US" sz="3600" dirty="0"/>
              <a:t>차량</a:t>
            </a:r>
            <a:r>
              <a:rPr lang="en-US" altLang="ko-KR" sz="3600" dirty="0"/>
              <a:t>)</a:t>
            </a:r>
            <a:r>
              <a:rPr lang="ko-KR" altLang="en-US" sz="3600" dirty="0"/>
              <a:t>관리프로그램 결과물</a:t>
            </a:r>
          </a:p>
        </p:txBody>
      </p:sp>
      <p:pic>
        <p:nvPicPr>
          <p:cNvPr id="3" name="결과동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403909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01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5061153" cy="1202485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활용방안 및 기대효과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081514" y="2218507"/>
            <a:ext cx="2952328" cy="144016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다양한 정보 제공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290657" y="2212362"/>
            <a:ext cx="2952328" cy="144016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직원들의 </a:t>
            </a:r>
            <a:endParaRPr lang="en-US" altLang="ko-KR" sz="2800" dirty="0"/>
          </a:p>
          <a:p>
            <a:pPr algn="ctr"/>
            <a:r>
              <a:rPr lang="ko-KR" altLang="en-US" sz="2800" dirty="0"/>
              <a:t>출장여부 확인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2995693" y="4418105"/>
            <a:ext cx="2952328" cy="144016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/>
              <a:t>대여 시스템 </a:t>
            </a:r>
            <a:endParaRPr lang="en-US" altLang="ko-KR" sz="2800" dirty="0"/>
          </a:p>
          <a:p>
            <a:pPr algn="ctr"/>
            <a:r>
              <a:rPr lang="ko-KR" altLang="en-US" sz="2800" dirty="0"/>
              <a:t>추가 응용 가능성</a:t>
            </a:r>
          </a:p>
        </p:txBody>
      </p:sp>
    </p:spTree>
    <p:extLst>
      <p:ext uri="{BB962C8B-B14F-4D97-AF65-F5344CB8AC3E}">
        <p14:creationId xmlns:p14="http://schemas.microsoft.com/office/powerpoint/2010/main" val="160767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5023" y="2708920"/>
            <a:ext cx="6965245" cy="1202485"/>
          </a:xfrm>
        </p:spPr>
        <p:txBody>
          <a:bodyPr>
            <a:noAutofit/>
          </a:bodyPr>
          <a:lstStyle/>
          <a:p>
            <a:r>
              <a:rPr lang="en-US" altLang="ko-KR" sz="9600" b="1" dirty="0"/>
              <a:t>Q &amp; A</a:t>
            </a:r>
            <a:endParaRPr lang="ko-KR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7776796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압정">
  <a:themeElements>
    <a:clrScheme name="압정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압정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압정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5346</TotalTime>
  <Words>114</Words>
  <Application>Microsoft Office PowerPoint</Application>
  <PresentationFormat>화면 슬라이드 쇼(4:3)</PresentationFormat>
  <Paragraphs>34</Paragraphs>
  <Slides>7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맑은 고딕</vt:lpstr>
      <vt:lpstr>Brush Script MT</vt:lpstr>
      <vt:lpstr>Constantia</vt:lpstr>
      <vt:lpstr>Franklin Gothic Book</vt:lpstr>
      <vt:lpstr>Rage Italic</vt:lpstr>
      <vt:lpstr>압정</vt:lpstr>
      <vt:lpstr>Car Management GPS System</vt:lpstr>
      <vt:lpstr>목차</vt:lpstr>
      <vt:lpstr>출장(차량)관리 프로그램 목적</vt:lpstr>
      <vt:lpstr>프로젝트 내용</vt:lpstr>
      <vt:lpstr>출장(차량)관리프로그램 결과물</vt:lpstr>
      <vt:lpstr>활용방안 및 기대효과 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Management GPS System</dc:title>
  <dc:creator>LGPC</dc:creator>
  <cp:lastModifiedBy>최경준</cp:lastModifiedBy>
  <cp:revision>25</cp:revision>
  <dcterms:created xsi:type="dcterms:W3CDTF">2021-05-26T08:21:06Z</dcterms:created>
  <dcterms:modified xsi:type="dcterms:W3CDTF">2021-06-09T14:45:18Z</dcterms:modified>
</cp:coreProperties>
</file>

<file path=docProps/thumbnail.jpeg>
</file>